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90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D223A5-A990-4A71-B57E-CEC10BD6E110}" v="16" dt="2022-12-04T02:10:30.6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98" autoAdjust="0"/>
    <p:restoredTop sz="94660"/>
  </p:normalViewPr>
  <p:slideViewPr>
    <p:cSldViewPr snapToGrid="0">
      <p:cViewPr varScale="1">
        <p:scale>
          <a:sx n="90" d="100"/>
          <a:sy n="90" d="100"/>
        </p:scale>
        <p:origin x="159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吴 梦瑶" userId="baca8ada9253357f" providerId="LiveId" clId="{4DD223A5-A990-4A71-B57E-CEC10BD6E110}"/>
    <pc:docChg chg="custSel addSld delSld modSld">
      <pc:chgData name="吴 梦瑶" userId="baca8ada9253357f" providerId="LiveId" clId="{4DD223A5-A990-4A71-B57E-CEC10BD6E110}" dt="2022-12-04T02:10:38.470" v="201" actId="1076"/>
      <pc:docMkLst>
        <pc:docMk/>
      </pc:docMkLst>
      <pc:sldChg chg="del">
        <pc:chgData name="吴 梦瑶" userId="baca8ada9253357f" providerId="LiveId" clId="{4DD223A5-A990-4A71-B57E-CEC10BD6E110}" dt="2022-12-02T11:12:15.441" v="0" actId="47"/>
        <pc:sldMkLst>
          <pc:docMk/>
          <pc:sldMk cId="924911798" sldId="256"/>
        </pc:sldMkLst>
      </pc:sldChg>
      <pc:sldChg chg="modSp del mod">
        <pc:chgData name="吴 梦瑶" userId="baca8ada9253357f" providerId="LiveId" clId="{4DD223A5-A990-4A71-B57E-CEC10BD6E110}" dt="2022-12-04T02:02:42.949" v="84" actId="47"/>
        <pc:sldMkLst>
          <pc:docMk/>
          <pc:sldMk cId="3591762331" sldId="889"/>
        </pc:sldMkLst>
        <pc:spChg chg="mod">
          <ac:chgData name="吴 梦瑶" userId="baca8ada9253357f" providerId="LiveId" clId="{4DD223A5-A990-4A71-B57E-CEC10BD6E110}" dt="2022-12-04T01:42:57.312" v="31" actId="1076"/>
          <ac:spMkLst>
            <pc:docMk/>
            <pc:sldMk cId="3591762331" sldId="889"/>
            <ac:spMk id="2" creationId="{5ADC92C2-1C41-45C2-BA8B-BD0366BB0369}"/>
          </ac:spMkLst>
        </pc:spChg>
        <pc:spChg chg="mod">
          <ac:chgData name="吴 梦瑶" userId="baca8ada9253357f" providerId="LiveId" clId="{4DD223A5-A990-4A71-B57E-CEC10BD6E110}" dt="2022-12-04T01:43:10.040" v="32" actId="1076"/>
          <ac:spMkLst>
            <pc:docMk/>
            <pc:sldMk cId="3591762331" sldId="889"/>
            <ac:spMk id="11" creationId="{FDF2608B-EBA0-4AE7-9599-66408D8630E3}"/>
          </ac:spMkLst>
        </pc:spChg>
        <pc:spChg chg="mod">
          <ac:chgData name="吴 梦瑶" userId="baca8ada9253357f" providerId="LiveId" clId="{4DD223A5-A990-4A71-B57E-CEC10BD6E110}" dt="2022-12-04T01:43:10.040" v="32" actId="1076"/>
          <ac:spMkLst>
            <pc:docMk/>
            <pc:sldMk cId="3591762331" sldId="889"/>
            <ac:spMk id="12" creationId="{2A8F160F-9DE1-4198-AF8D-5100B87842C6}"/>
          </ac:spMkLst>
        </pc:spChg>
        <pc:spChg chg="mod">
          <ac:chgData name="吴 梦瑶" userId="baca8ada9253357f" providerId="LiveId" clId="{4DD223A5-A990-4A71-B57E-CEC10BD6E110}" dt="2022-12-04T01:43:10.040" v="32" actId="1076"/>
          <ac:spMkLst>
            <pc:docMk/>
            <pc:sldMk cId="3591762331" sldId="889"/>
            <ac:spMk id="13" creationId="{C4624A6D-5168-4BD3-89DA-2EEEA07D2C1F}"/>
          </ac:spMkLst>
        </pc:spChg>
        <pc:picChg chg="mod">
          <ac:chgData name="吴 梦瑶" userId="baca8ada9253357f" providerId="LiveId" clId="{4DD223A5-A990-4A71-B57E-CEC10BD6E110}" dt="2022-12-04T01:43:10.040" v="32" actId="1076"/>
          <ac:picMkLst>
            <pc:docMk/>
            <pc:sldMk cId="3591762331" sldId="889"/>
            <ac:picMk id="6" creationId="{7668C2C0-2EF4-463C-AF95-4B1C6B8D5CD8}"/>
          </ac:picMkLst>
        </pc:picChg>
        <pc:picChg chg="mod">
          <ac:chgData name="吴 梦瑶" userId="baca8ada9253357f" providerId="LiveId" clId="{4DD223A5-A990-4A71-B57E-CEC10BD6E110}" dt="2022-12-04T01:43:10.040" v="32" actId="1076"/>
          <ac:picMkLst>
            <pc:docMk/>
            <pc:sldMk cId="3591762331" sldId="889"/>
            <ac:picMk id="8" creationId="{97831297-7719-4A52-B112-8FE971CD57D3}"/>
          </ac:picMkLst>
        </pc:picChg>
        <pc:picChg chg="mod">
          <ac:chgData name="吴 梦瑶" userId="baca8ada9253357f" providerId="LiveId" clId="{4DD223A5-A990-4A71-B57E-CEC10BD6E110}" dt="2022-12-04T01:43:10.040" v="32" actId="1076"/>
          <ac:picMkLst>
            <pc:docMk/>
            <pc:sldMk cId="3591762331" sldId="889"/>
            <ac:picMk id="10" creationId="{0577702A-8FB6-42DE-BC7B-B314AF89D2F0}"/>
          </ac:picMkLst>
        </pc:picChg>
      </pc:sldChg>
      <pc:sldChg chg="del">
        <pc:chgData name="吴 梦瑶" userId="baca8ada9253357f" providerId="LiveId" clId="{4DD223A5-A990-4A71-B57E-CEC10BD6E110}" dt="2022-12-04T01:39:52.293" v="15" actId="47"/>
        <pc:sldMkLst>
          <pc:docMk/>
          <pc:sldMk cId="557966327" sldId="891"/>
        </pc:sldMkLst>
      </pc:sldChg>
      <pc:sldChg chg="addSp delSp modSp del mod">
        <pc:chgData name="吴 梦瑶" userId="baca8ada9253357f" providerId="LiveId" clId="{4DD223A5-A990-4A71-B57E-CEC10BD6E110}" dt="2022-12-04T02:02:44.492" v="85" actId="47"/>
        <pc:sldMkLst>
          <pc:docMk/>
          <pc:sldMk cId="4003994517" sldId="899"/>
        </pc:sldMkLst>
        <pc:spChg chg="del">
          <ac:chgData name="吴 梦瑶" userId="baca8ada9253357f" providerId="LiveId" clId="{4DD223A5-A990-4A71-B57E-CEC10BD6E110}" dt="2022-12-04T01:39:55.604" v="16" actId="478"/>
          <ac:spMkLst>
            <pc:docMk/>
            <pc:sldMk cId="4003994517" sldId="899"/>
            <ac:spMk id="2" creationId="{63909ED8-960B-4F4B-AA35-98E428A566DC}"/>
          </ac:spMkLst>
        </pc:spChg>
        <pc:spChg chg="add del mod">
          <ac:chgData name="吴 梦瑶" userId="baca8ada9253357f" providerId="LiveId" clId="{4DD223A5-A990-4A71-B57E-CEC10BD6E110}" dt="2022-12-04T01:39:58.418" v="18" actId="478"/>
          <ac:spMkLst>
            <pc:docMk/>
            <pc:sldMk cId="4003994517" sldId="899"/>
            <ac:spMk id="4" creationId="{1E9A06AA-139A-E336-E746-A66142549460}"/>
          </ac:spMkLst>
        </pc:spChg>
        <pc:spChg chg="add mod">
          <ac:chgData name="吴 梦瑶" userId="baca8ada9253357f" providerId="LiveId" clId="{4DD223A5-A990-4A71-B57E-CEC10BD6E110}" dt="2022-12-04T01:39:55.986" v="17"/>
          <ac:spMkLst>
            <pc:docMk/>
            <pc:sldMk cId="4003994517" sldId="899"/>
            <ac:spMk id="6" creationId="{C94CBA8D-7472-0056-E532-5AA2B933BA34}"/>
          </ac:spMkLst>
        </pc:spChg>
        <pc:spChg chg="add del mod">
          <ac:chgData name="吴 梦瑶" userId="baca8ada9253357f" providerId="LiveId" clId="{4DD223A5-A990-4A71-B57E-CEC10BD6E110}" dt="2022-12-04T01:48:32.968" v="46" actId="478"/>
          <ac:spMkLst>
            <pc:docMk/>
            <pc:sldMk cId="4003994517" sldId="899"/>
            <ac:spMk id="8" creationId="{17FB1C3A-D7F9-A435-6FF0-D806AD44071F}"/>
          </ac:spMkLst>
        </pc:spChg>
        <pc:spChg chg="del mod">
          <ac:chgData name="吴 梦瑶" userId="baca8ada9253357f" providerId="LiveId" clId="{4DD223A5-A990-4A71-B57E-CEC10BD6E110}" dt="2022-12-04T01:50:46.964" v="71" actId="478"/>
          <ac:spMkLst>
            <pc:docMk/>
            <pc:sldMk cId="4003994517" sldId="899"/>
            <ac:spMk id="10" creationId="{2A5E13E5-42DE-458A-84DB-40C136243E1E}"/>
          </ac:spMkLst>
        </pc:spChg>
        <pc:spChg chg="add del mod">
          <ac:chgData name="吴 梦瑶" userId="baca8ada9253357f" providerId="LiveId" clId="{4DD223A5-A990-4A71-B57E-CEC10BD6E110}" dt="2022-12-04T01:48:37.212" v="47" actId="478"/>
          <ac:spMkLst>
            <pc:docMk/>
            <pc:sldMk cId="4003994517" sldId="899"/>
            <ac:spMk id="13" creationId="{A096DFD6-203D-F6B9-DDEB-F3AF53353399}"/>
          </ac:spMkLst>
        </pc:spChg>
        <pc:spChg chg="add del mod">
          <ac:chgData name="吴 梦瑶" userId="baca8ada9253357f" providerId="LiveId" clId="{4DD223A5-A990-4A71-B57E-CEC10BD6E110}" dt="2022-12-04T01:48:44.663" v="49"/>
          <ac:spMkLst>
            <pc:docMk/>
            <pc:sldMk cId="4003994517" sldId="899"/>
            <ac:spMk id="15" creationId="{BE226FF8-306A-1A40-F0AD-370D8DB83EA3}"/>
          </ac:spMkLst>
        </pc:spChg>
        <pc:spChg chg="del mod">
          <ac:chgData name="吴 梦瑶" userId="baca8ada9253357f" providerId="LiveId" clId="{4DD223A5-A990-4A71-B57E-CEC10BD6E110}" dt="2022-12-04T01:50:44.166" v="70" actId="478"/>
          <ac:spMkLst>
            <pc:docMk/>
            <pc:sldMk cId="4003994517" sldId="899"/>
            <ac:spMk id="19" creationId="{F5C1FF49-C2B5-4131-AD2F-A5BCF8BF4E33}"/>
          </ac:spMkLst>
        </pc:spChg>
        <pc:spChg chg="mod">
          <ac:chgData name="吴 梦瑶" userId="baca8ada9253357f" providerId="LiveId" clId="{4DD223A5-A990-4A71-B57E-CEC10BD6E110}" dt="2022-12-04T01:48:02.339" v="44" actId="20577"/>
          <ac:spMkLst>
            <pc:docMk/>
            <pc:sldMk cId="4003994517" sldId="899"/>
            <ac:spMk id="20" creationId="{A6F9F293-B4D4-4BBB-BAC8-9B1EE0FF8AC6}"/>
          </ac:spMkLst>
        </pc:spChg>
        <pc:spChg chg="add del mod">
          <ac:chgData name="吴 梦瑶" userId="baca8ada9253357f" providerId="LiveId" clId="{4DD223A5-A990-4A71-B57E-CEC10BD6E110}" dt="2022-12-04T01:50:49.813" v="72" actId="478"/>
          <ac:spMkLst>
            <pc:docMk/>
            <pc:sldMk cId="4003994517" sldId="899"/>
            <ac:spMk id="25" creationId="{DAD00D54-75F5-F48E-F96B-D94FA6696299}"/>
          </ac:spMkLst>
        </pc:spChg>
        <pc:picChg chg="del">
          <ac:chgData name="吴 梦瑶" userId="baca8ada9253357f" providerId="LiveId" clId="{4DD223A5-A990-4A71-B57E-CEC10BD6E110}" dt="2022-12-04T01:50:46.964" v="71" actId="478"/>
          <ac:picMkLst>
            <pc:docMk/>
            <pc:sldMk cId="4003994517" sldId="899"/>
            <ac:picMk id="5" creationId="{F730471F-8A52-438C-BE34-05E3EE7AD6A0}"/>
          </ac:picMkLst>
        </pc:picChg>
        <pc:picChg chg="del">
          <ac:chgData name="吴 梦瑶" userId="baca8ada9253357f" providerId="LiveId" clId="{4DD223A5-A990-4A71-B57E-CEC10BD6E110}" dt="2022-12-04T01:50:46.964" v="71" actId="478"/>
          <ac:picMkLst>
            <pc:docMk/>
            <pc:sldMk cId="4003994517" sldId="899"/>
            <ac:picMk id="7" creationId="{10554457-7D6F-4D5F-9930-8CE2B204C6C4}"/>
          </ac:picMkLst>
        </pc:picChg>
        <pc:picChg chg="del">
          <ac:chgData name="吴 梦瑶" userId="baca8ada9253357f" providerId="LiveId" clId="{4DD223A5-A990-4A71-B57E-CEC10BD6E110}" dt="2022-12-04T01:50:46.964" v="71" actId="478"/>
          <ac:picMkLst>
            <pc:docMk/>
            <pc:sldMk cId="4003994517" sldId="899"/>
            <ac:picMk id="9" creationId="{F22274BF-22D1-4C67-80EC-7E5712FC2803}"/>
          </ac:picMkLst>
        </pc:picChg>
        <pc:picChg chg="del">
          <ac:chgData name="吴 梦瑶" userId="baca8ada9253357f" providerId="LiveId" clId="{4DD223A5-A990-4A71-B57E-CEC10BD6E110}" dt="2022-12-04T01:50:40.335" v="65" actId="478"/>
          <ac:picMkLst>
            <pc:docMk/>
            <pc:sldMk cId="4003994517" sldId="899"/>
            <ac:picMk id="12" creationId="{258EAD43-4E1A-46D8-9B51-4BDF40302A87}"/>
          </ac:picMkLst>
        </pc:picChg>
        <pc:picChg chg="del">
          <ac:chgData name="吴 梦瑶" userId="baca8ada9253357f" providerId="LiveId" clId="{4DD223A5-A990-4A71-B57E-CEC10BD6E110}" dt="2022-12-04T01:50:40.971" v="66" actId="478"/>
          <ac:picMkLst>
            <pc:docMk/>
            <pc:sldMk cId="4003994517" sldId="899"/>
            <ac:picMk id="14" creationId="{DC547AD7-B280-43CF-95C5-98E4A88FD80D}"/>
          </ac:picMkLst>
        </pc:picChg>
        <pc:picChg chg="del">
          <ac:chgData name="吴 梦瑶" userId="baca8ada9253357f" providerId="LiveId" clId="{4DD223A5-A990-4A71-B57E-CEC10BD6E110}" dt="2022-12-04T01:50:41.481" v="67" actId="478"/>
          <ac:picMkLst>
            <pc:docMk/>
            <pc:sldMk cId="4003994517" sldId="899"/>
            <ac:picMk id="16" creationId="{F6EC1261-1658-4FD5-AF67-A3A2371833FB}"/>
          </ac:picMkLst>
        </pc:picChg>
        <pc:picChg chg="del">
          <ac:chgData name="吴 梦瑶" userId="baca8ada9253357f" providerId="LiveId" clId="{4DD223A5-A990-4A71-B57E-CEC10BD6E110}" dt="2022-12-04T01:50:41.931" v="68" actId="478"/>
          <ac:picMkLst>
            <pc:docMk/>
            <pc:sldMk cId="4003994517" sldId="899"/>
            <ac:picMk id="18" creationId="{0D65FE7F-23D4-4F3F-97BA-30F0A72CFEF4}"/>
          </ac:picMkLst>
        </pc:picChg>
        <pc:picChg chg="add del mod">
          <ac:chgData name="吴 梦瑶" userId="baca8ada9253357f" providerId="LiveId" clId="{4DD223A5-A990-4A71-B57E-CEC10BD6E110}" dt="2022-12-04T01:50:42.360" v="69" actId="478"/>
          <ac:picMkLst>
            <pc:docMk/>
            <pc:sldMk cId="4003994517" sldId="899"/>
            <ac:picMk id="21" creationId="{0CCDD2EA-0B70-CF8B-175B-0B5932B46A34}"/>
          </ac:picMkLst>
        </pc:picChg>
        <pc:picChg chg="add del mod">
          <ac:chgData name="吴 梦瑶" userId="baca8ada9253357f" providerId="LiveId" clId="{4DD223A5-A990-4A71-B57E-CEC10BD6E110}" dt="2022-12-04T01:51:26.412" v="77" actId="478"/>
          <ac:picMkLst>
            <pc:docMk/>
            <pc:sldMk cId="4003994517" sldId="899"/>
            <ac:picMk id="33" creationId="{2A545B67-51B0-C335-489D-A5E6FF2C9F33}"/>
          </ac:picMkLst>
        </pc:picChg>
        <pc:picChg chg="add mod">
          <ac:chgData name="吴 梦瑶" userId="baca8ada9253357f" providerId="LiveId" clId="{4DD223A5-A990-4A71-B57E-CEC10BD6E110}" dt="2022-12-04T01:51:41.573" v="83" actId="14100"/>
          <ac:picMkLst>
            <pc:docMk/>
            <pc:sldMk cId="4003994517" sldId="899"/>
            <ac:picMk id="35" creationId="{FDA509B7-915B-19CA-8E8F-27CF0A139DB2}"/>
          </ac:picMkLst>
        </pc:picChg>
      </pc:sldChg>
      <pc:sldChg chg="addSp delSp modSp add mod">
        <pc:chgData name="吴 梦瑶" userId="baca8ada9253357f" providerId="LiveId" clId="{4DD223A5-A990-4A71-B57E-CEC10BD6E110}" dt="2022-12-04T02:10:38.470" v="201" actId="1076"/>
        <pc:sldMkLst>
          <pc:docMk/>
          <pc:sldMk cId="2335138381" sldId="900"/>
        </pc:sldMkLst>
        <pc:spChg chg="mod">
          <ac:chgData name="吴 梦瑶" userId="baca8ada9253357f" providerId="LiveId" clId="{4DD223A5-A990-4A71-B57E-CEC10BD6E110}" dt="2022-12-04T02:06:10.243" v="147" actId="1076"/>
          <ac:spMkLst>
            <pc:docMk/>
            <pc:sldMk cId="2335138381" sldId="900"/>
            <ac:spMk id="6" creationId="{C94CBA8D-7472-0056-E532-5AA2B933BA34}"/>
          </ac:spMkLst>
        </pc:spChg>
        <pc:spChg chg="mod">
          <ac:chgData name="吴 梦瑶" userId="baca8ada9253357f" providerId="LiveId" clId="{4DD223A5-A990-4A71-B57E-CEC10BD6E110}" dt="2022-12-04T02:10:33.869" v="200" actId="1076"/>
          <ac:spMkLst>
            <pc:docMk/>
            <pc:sldMk cId="2335138381" sldId="900"/>
            <ac:spMk id="10" creationId="{2A5E13E5-42DE-458A-84DB-40C136243E1E}"/>
          </ac:spMkLst>
        </pc:spChg>
        <pc:spChg chg="add mod">
          <ac:chgData name="吴 梦瑶" userId="baca8ada9253357f" providerId="LiveId" clId="{4DD223A5-A990-4A71-B57E-CEC10BD6E110}" dt="2022-12-04T02:10:30.612" v="199"/>
          <ac:spMkLst>
            <pc:docMk/>
            <pc:sldMk cId="2335138381" sldId="900"/>
            <ac:spMk id="11" creationId="{8BC46978-C8FA-E5D1-9466-0705AF260BD7}"/>
          </ac:spMkLst>
        </pc:spChg>
        <pc:spChg chg="mod">
          <ac:chgData name="吴 梦瑶" userId="baca8ada9253357f" providerId="LiveId" clId="{4DD223A5-A990-4A71-B57E-CEC10BD6E110}" dt="2022-12-04T02:10:21.465" v="194"/>
          <ac:spMkLst>
            <pc:docMk/>
            <pc:sldMk cId="2335138381" sldId="900"/>
            <ac:spMk id="19" creationId="{F5C1FF49-C2B5-4131-AD2F-A5BCF8BF4E33}"/>
          </ac:spMkLst>
        </pc:spChg>
        <pc:spChg chg="mod">
          <ac:chgData name="吴 梦瑶" userId="baca8ada9253357f" providerId="LiveId" clId="{4DD223A5-A990-4A71-B57E-CEC10BD6E110}" dt="2022-12-04T02:10:38.470" v="201" actId="1076"/>
          <ac:spMkLst>
            <pc:docMk/>
            <pc:sldMk cId="2335138381" sldId="900"/>
            <ac:spMk id="20" creationId="{A6F9F293-B4D4-4BBB-BAC8-9B1EE0FF8AC6}"/>
          </ac:spMkLst>
        </pc:spChg>
        <pc:spChg chg="del mod">
          <ac:chgData name="吴 梦瑶" userId="baca8ada9253357f" providerId="LiveId" clId="{4DD223A5-A990-4A71-B57E-CEC10BD6E110}" dt="2022-12-04T02:10:12.085" v="191" actId="478"/>
          <ac:spMkLst>
            <pc:docMk/>
            <pc:sldMk cId="2335138381" sldId="900"/>
            <ac:spMk id="29" creationId="{918B81B0-BD37-4370-BCB6-49333D57A9D8}"/>
          </ac:spMkLst>
        </pc:spChg>
        <pc:spChg chg="del mod">
          <ac:chgData name="吴 梦瑶" userId="baca8ada9253357f" providerId="LiveId" clId="{4DD223A5-A990-4A71-B57E-CEC10BD6E110}" dt="2022-12-04T02:10:10.425" v="190" actId="478"/>
          <ac:spMkLst>
            <pc:docMk/>
            <pc:sldMk cId="2335138381" sldId="900"/>
            <ac:spMk id="30" creationId="{F33F7CED-2557-4DBC-9ECC-29DB7077F6F7}"/>
          </ac:spMkLst>
        </pc:spChg>
        <pc:spChg chg="del mod">
          <ac:chgData name="吴 梦瑶" userId="baca8ada9253357f" providerId="LiveId" clId="{4DD223A5-A990-4A71-B57E-CEC10BD6E110}" dt="2022-12-04T02:10:08.697" v="189" actId="478"/>
          <ac:spMkLst>
            <pc:docMk/>
            <pc:sldMk cId="2335138381" sldId="900"/>
            <ac:spMk id="31" creationId="{718CD17C-CD56-449A-87CB-989AD71C0FF8}"/>
          </ac:spMkLst>
        </pc:spChg>
        <pc:spChg chg="del mod">
          <ac:chgData name="吴 梦瑶" userId="baca8ada9253357f" providerId="LiveId" clId="{4DD223A5-A990-4A71-B57E-CEC10BD6E110}" dt="2022-12-04T02:10:07.569" v="188" actId="478"/>
          <ac:spMkLst>
            <pc:docMk/>
            <pc:sldMk cId="2335138381" sldId="900"/>
            <ac:spMk id="32" creationId="{544A9703-FF4E-4FAE-B5F6-14D4EC99801C}"/>
          </ac:spMkLst>
        </pc:spChg>
        <pc:picChg chg="add mod">
          <ac:chgData name="吴 梦瑶" userId="baca8ada9253357f" providerId="LiveId" clId="{4DD223A5-A990-4A71-B57E-CEC10BD6E110}" dt="2022-12-04T02:09:49.504" v="182" actId="1076"/>
          <ac:picMkLst>
            <pc:docMk/>
            <pc:sldMk cId="2335138381" sldId="900"/>
            <ac:picMk id="3" creationId="{EAFB79EC-43B6-8D26-6FD7-3A2B94081F5F}"/>
          </ac:picMkLst>
        </pc:picChg>
        <pc:picChg chg="mod">
          <ac:chgData name="吴 梦瑶" userId="baca8ada9253357f" providerId="LiveId" clId="{4DD223A5-A990-4A71-B57E-CEC10BD6E110}" dt="2022-12-04T02:09:14.852" v="174" actId="1076"/>
          <ac:picMkLst>
            <pc:docMk/>
            <pc:sldMk cId="2335138381" sldId="900"/>
            <ac:picMk id="5" creationId="{F730471F-8A52-438C-BE34-05E3EE7AD6A0}"/>
          </ac:picMkLst>
        </pc:picChg>
        <pc:picChg chg="mod">
          <ac:chgData name="吴 梦瑶" userId="baca8ada9253357f" providerId="LiveId" clId="{4DD223A5-A990-4A71-B57E-CEC10BD6E110}" dt="2022-12-04T02:09:45.838" v="181" actId="1076"/>
          <ac:picMkLst>
            <pc:docMk/>
            <pc:sldMk cId="2335138381" sldId="900"/>
            <ac:picMk id="7" creationId="{10554457-7D6F-4D5F-9930-8CE2B204C6C4}"/>
          </ac:picMkLst>
        </pc:picChg>
        <pc:picChg chg="add mod">
          <ac:chgData name="吴 梦瑶" userId="baca8ada9253357f" providerId="LiveId" clId="{4DD223A5-A990-4A71-B57E-CEC10BD6E110}" dt="2022-12-04T02:09:10.819" v="173" actId="1076"/>
          <ac:picMkLst>
            <pc:docMk/>
            <pc:sldMk cId="2335138381" sldId="900"/>
            <ac:picMk id="8" creationId="{D941DB64-9245-6B8F-FAED-0C42D3FA1FDE}"/>
          </ac:picMkLst>
        </pc:picChg>
        <pc:picChg chg="mod">
          <ac:chgData name="吴 梦瑶" userId="baca8ada9253357f" providerId="LiveId" clId="{4DD223A5-A990-4A71-B57E-CEC10BD6E110}" dt="2022-12-04T02:10:03.292" v="186" actId="1076"/>
          <ac:picMkLst>
            <pc:docMk/>
            <pc:sldMk cId="2335138381" sldId="900"/>
            <ac:picMk id="9" creationId="{F22274BF-22D1-4C67-80EC-7E5712FC2803}"/>
          </ac:picMkLst>
        </pc:picChg>
        <pc:picChg chg="mod">
          <ac:chgData name="吴 梦瑶" userId="baca8ada9253357f" providerId="LiveId" clId="{4DD223A5-A990-4A71-B57E-CEC10BD6E110}" dt="2022-12-04T02:08:50.156" v="169" actId="1076"/>
          <ac:picMkLst>
            <pc:docMk/>
            <pc:sldMk cId="2335138381" sldId="900"/>
            <ac:picMk id="12" creationId="{258EAD43-4E1A-46D8-9B51-4BDF40302A87}"/>
          </ac:picMkLst>
        </pc:picChg>
        <pc:picChg chg="mod">
          <ac:chgData name="吴 梦瑶" userId="baca8ada9253357f" providerId="LiveId" clId="{4DD223A5-A990-4A71-B57E-CEC10BD6E110}" dt="2022-12-04T02:09:45.838" v="181" actId="1076"/>
          <ac:picMkLst>
            <pc:docMk/>
            <pc:sldMk cId="2335138381" sldId="900"/>
            <ac:picMk id="14" creationId="{DC547AD7-B280-43CF-95C5-98E4A88FD80D}"/>
          </ac:picMkLst>
        </pc:picChg>
        <pc:picChg chg="mod">
          <ac:chgData name="吴 梦瑶" userId="baca8ada9253357f" providerId="LiveId" clId="{4DD223A5-A990-4A71-B57E-CEC10BD6E110}" dt="2022-12-04T02:09:56.506" v="184" actId="1076"/>
          <ac:picMkLst>
            <pc:docMk/>
            <pc:sldMk cId="2335138381" sldId="900"/>
            <ac:picMk id="16" creationId="{F6EC1261-1658-4FD5-AF67-A3A2371833FB}"/>
          </ac:picMkLst>
        </pc:picChg>
        <pc:picChg chg="del mod">
          <ac:chgData name="吴 梦瑶" userId="baca8ada9253357f" providerId="LiveId" clId="{4DD223A5-A990-4A71-B57E-CEC10BD6E110}" dt="2022-12-04T02:06:16.061" v="150" actId="478"/>
          <ac:picMkLst>
            <pc:docMk/>
            <pc:sldMk cId="2335138381" sldId="900"/>
            <ac:picMk id="18" creationId="{0D65FE7F-23D4-4F3F-97BA-30F0A72CFEF4}"/>
          </ac:picMkLst>
        </pc:picChg>
        <pc:picChg chg="del">
          <ac:chgData name="吴 梦瑶" userId="baca8ada9253357f" providerId="LiveId" clId="{4DD223A5-A990-4A71-B57E-CEC10BD6E110}" dt="2022-12-04T02:03:05.936" v="122" actId="478"/>
          <ac:picMkLst>
            <pc:docMk/>
            <pc:sldMk cId="2335138381" sldId="900"/>
            <ac:picMk id="21" creationId="{0CCDD2EA-0B70-CF8B-175B-0B5932B46A34}"/>
          </ac:picMkLst>
        </pc:picChg>
        <pc:picChg chg="mod">
          <ac:chgData name="吴 梦瑶" userId="baca8ada9253357f" providerId="LiveId" clId="{4DD223A5-A990-4A71-B57E-CEC10BD6E110}" dt="2022-12-04T02:09:17.786" v="175" actId="1076"/>
          <ac:picMkLst>
            <pc:docMk/>
            <pc:sldMk cId="2335138381" sldId="900"/>
            <ac:picMk id="22" creationId="{18E30AA4-A18B-4911-BE56-B77275CE5706}"/>
          </ac:picMkLst>
        </pc:picChg>
        <pc:picChg chg="mod">
          <ac:chgData name="吴 梦瑶" userId="baca8ada9253357f" providerId="LiveId" clId="{4DD223A5-A990-4A71-B57E-CEC10BD6E110}" dt="2022-12-04T02:09:53.205" v="183" actId="1076"/>
          <ac:picMkLst>
            <pc:docMk/>
            <pc:sldMk cId="2335138381" sldId="900"/>
            <ac:picMk id="24" creationId="{6314614E-5507-4EDD-8CBB-350E83CA087F}"/>
          </ac:picMkLst>
        </pc:picChg>
        <pc:picChg chg="mod">
          <ac:chgData name="吴 梦瑶" userId="baca8ada9253357f" providerId="LiveId" clId="{4DD223A5-A990-4A71-B57E-CEC10BD6E110}" dt="2022-12-04T02:10:05.665" v="187" actId="1076"/>
          <ac:picMkLst>
            <pc:docMk/>
            <pc:sldMk cId="2335138381" sldId="900"/>
            <ac:picMk id="26" creationId="{7AC9F03E-D2DF-404F-91F7-DB8223E13A1B}"/>
          </ac:picMkLst>
        </pc:picChg>
        <pc:picChg chg="mod">
          <ac:chgData name="吴 梦瑶" userId="baca8ada9253357f" providerId="LiveId" clId="{4DD223A5-A990-4A71-B57E-CEC10BD6E110}" dt="2022-12-04T02:09:58.702" v="185" actId="1076"/>
          <ac:picMkLst>
            <pc:docMk/>
            <pc:sldMk cId="2335138381" sldId="900"/>
            <ac:picMk id="28" creationId="{C07E57D4-3E5C-4E18-9873-4BD62E29374F}"/>
          </ac:picMkLst>
        </pc:picChg>
      </pc:sldChg>
      <pc:sldChg chg="delSp modSp del mod">
        <pc:chgData name="吴 梦瑶" userId="baca8ada9253357f" providerId="LiveId" clId="{4DD223A5-A990-4A71-B57E-CEC10BD6E110}" dt="2022-12-04T01:45:35.089" v="33" actId="47"/>
        <pc:sldMkLst>
          <pc:docMk/>
          <pc:sldMk cId="3222833473" sldId="900"/>
        </pc:sldMkLst>
        <pc:graphicFrameChg chg="del">
          <ac:chgData name="吴 梦瑶" userId="baca8ada9253357f" providerId="LiveId" clId="{4DD223A5-A990-4A71-B57E-CEC10BD6E110}" dt="2022-12-04T01:42:33.211" v="22" actId="478"/>
          <ac:graphicFrameMkLst>
            <pc:docMk/>
            <pc:sldMk cId="3222833473" sldId="900"/>
            <ac:graphicFrameMk id="3" creationId="{14EB2427-5CD1-486D-B924-ECE95C131600}"/>
          </ac:graphicFrameMkLst>
        </pc:graphicFrameChg>
        <pc:graphicFrameChg chg="del">
          <ac:chgData name="吴 梦瑶" userId="baca8ada9253357f" providerId="LiveId" clId="{4DD223A5-A990-4A71-B57E-CEC10BD6E110}" dt="2022-12-04T01:42:32.561" v="21" actId="478"/>
          <ac:graphicFrameMkLst>
            <pc:docMk/>
            <pc:sldMk cId="3222833473" sldId="900"/>
            <ac:graphicFrameMk id="11" creationId="{29697961-085E-4FDB-B40A-571B69EE3175}"/>
          </ac:graphicFrameMkLst>
        </pc:graphicFrameChg>
        <pc:graphicFrameChg chg="del">
          <ac:chgData name="吴 梦瑶" userId="baca8ada9253357f" providerId="LiveId" clId="{4DD223A5-A990-4A71-B57E-CEC10BD6E110}" dt="2022-12-04T01:42:30.050" v="19" actId="478"/>
          <ac:graphicFrameMkLst>
            <pc:docMk/>
            <pc:sldMk cId="3222833473" sldId="900"/>
            <ac:graphicFrameMk id="13" creationId="{45F8E3B1-038D-42C8-A22E-89080591844A}"/>
          </ac:graphicFrameMkLst>
        </pc:graphicFrameChg>
        <pc:picChg chg="del mod">
          <ac:chgData name="吴 梦瑶" userId="baca8ada9253357f" providerId="LiveId" clId="{4DD223A5-A990-4A71-B57E-CEC10BD6E110}" dt="2022-12-04T01:42:34.704" v="24" actId="478"/>
          <ac:picMkLst>
            <pc:docMk/>
            <pc:sldMk cId="3222833473" sldId="900"/>
            <ac:picMk id="24" creationId="{3938CADF-A5EC-443A-B0E3-26BCD82982FA}"/>
          </ac:picMkLst>
        </pc:picChg>
        <pc:picChg chg="del">
          <ac:chgData name="吴 梦瑶" userId="baca8ada9253357f" providerId="LiveId" clId="{4DD223A5-A990-4A71-B57E-CEC10BD6E110}" dt="2022-12-04T01:42:30.633" v="20" actId="478"/>
          <ac:picMkLst>
            <pc:docMk/>
            <pc:sldMk cId="3222833473" sldId="900"/>
            <ac:picMk id="38" creationId="{0690BF79-2CF6-4B0E-B06F-8F8C34E4FA89}"/>
          </ac:picMkLst>
        </pc:picChg>
      </pc:sldChg>
      <pc:sldChg chg="addSp delSp modSp add del mod">
        <pc:chgData name="吴 梦瑶" userId="baca8ada9253357f" providerId="LiveId" clId="{4DD223A5-A990-4A71-B57E-CEC10BD6E110}" dt="2022-12-04T02:02:45.684" v="86" actId="47"/>
        <pc:sldMkLst>
          <pc:docMk/>
          <pc:sldMk cId="942993259" sldId="901"/>
        </pc:sldMkLst>
        <pc:spChg chg="add del mod">
          <ac:chgData name="吴 梦瑶" userId="baca8ada9253357f" providerId="LiveId" clId="{4DD223A5-A990-4A71-B57E-CEC10BD6E110}" dt="2022-12-04T01:49:22.450" v="61" actId="478"/>
          <ac:spMkLst>
            <pc:docMk/>
            <pc:sldMk cId="942993259" sldId="901"/>
            <ac:spMk id="3" creationId="{38A2C69A-4676-6891-CE30-0E6D054DE30D}"/>
          </ac:spMkLst>
        </pc:spChg>
        <pc:spChg chg="del">
          <ac:chgData name="吴 梦瑶" userId="baca8ada9253357f" providerId="LiveId" clId="{4DD223A5-A990-4A71-B57E-CEC10BD6E110}" dt="2022-12-04T01:49:23.791" v="62" actId="478"/>
          <ac:spMkLst>
            <pc:docMk/>
            <pc:sldMk cId="942993259" sldId="901"/>
            <ac:spMk id="10" creationId="{2A5E13E5-42DE-458A-84DB-40C136243E1E}"/>
          </ac:spMkLst>
        </pc:spChg>
        <pc:spChg chg="del">
          <ac:chgData name="吴 梦瑶" userId="baca8ada9253357f" providerId="LiveId" clId="{4DD223A5-A990-4A71-B57E-CEC10BD6E110}" dt="2022-12-04T01:49:18.598" v="57" actId="478"/>
          <ac:spMkLst>
            <pc:docMk/>
            <pc:sldMk cId="942993259" sldId="901"/>
            <ac:spMk id="20" creationId="{A6F9F293-B4D4-4BBB-BAC8-9B1EE0FF8AC6}"/>
          </ac:spMkLst>
        </pc:spChg>
        <pc:spChg chg="del">
          <ac:chgData name="吴 梦瑶" userId="baca8ada9253357f" providerId="LiveId" clId="{4DD223A5-A990-4A71-B57E-CEC10BD6E110}" dt="2022-12-04T01:49:18.598" v="57" actId="478"/>
          <ac:spMkLst>
            <pc:docMk/>
            <pc:sldMk cId="942993259" sldId="901"/>
            <ac:spMk id="29" creationId="{918B81B0-BD37-4370-BCB6-49333D57A9D8}"/>
          </ac:spMkLst>
        </pc:spChg>
        <pc:spChg chg="del">
          <ac:chgData name="吴 梦瑶" userId="baca8ada9253357f" providerId="LiveId" clId="{4DD223A5-A990-4A71-B57E-CEC10BD6E110}" dt="2022-12-04T01:49:18.598" v="57" actId="478"/>
          <ac:spMkLst>
            <pc:docMk/>
            <pc:sldMk cId="942993259" sldId="901"/>
            <ac:spMk id="30" creationId="{F33F7CED-2557-4DBC-9ECC-29DB7077F6F7}"/>
          </ac:spMkLst>
        </pc:spChg>
        <pc:spChg chg="del">
          <ac:chgData name="吴 梦瑶" userId="baca8ada9253357f" providerId="LiveId" clId="{4DD223A5-A990-4A71-B57E-CEC10BD6E110}" dt="2022-12-04T01:49:18.598" v="57" actId="478"/>
          <ac:spMkLst>
            <pc:docMk/>
            <pc:sldMk cId="942993259" sldId="901"/>
            <ac:spMk id="31" creationId="{718CD17C-CD56-449A-87CB-989AD71C0FF8}"/>
          </ac:spMkLst>
        </pc:spChg>
        <pc:spChg chg="del">
          <ac:chgData name="吴 梦瑶" userId="baca8ada9253357f" providerId="LiveId" clId="{4DD223A5-A990-4A71-B57E-CEC10BD6E110}" dt="2022-12-04T01:49:18.598" v="57" actId="478"/>
          <ac:spMkLst>
            <pc:docMk/>
            <pc:sldMk cId="942993259" sldId="901"/>
            <ac:spMk id="32" creationId="{544A9703-FF4E-4FAE-B5F6-14D4EC99801C}"/>
          </ac:spMkLst>
        </pc:spChg>
        <pc:picChg chg="del">
          <ac:chgData name="吴 梦瑶" userId="baca8ada9253357f" providerId="LiveId" clId="{4DD223A5-A990-4A71-B57E-CEC10BD6E110}" dt="2022-12-04T01:49:20.813" v="60" actId="478"/>
          <ac:picMkLst>
            <pc:docMk/>
            <pc:sldMk cId="942993259" sldId="901"/>
            <ac:picMk id="5" creationId="{F730471F-8A52-438C-BE34-05E3EE7AD6A0}"/>
          </ac:picMkLst>
        </pc:picChg>
        <pc:picChg chg="del">
          <ac:chgData name="吴 梦瑶" userId="baca8ada9253357f" providerId="LiveId" clId="{4DD223A5-A990-4A71-B57E-CEC10BD6E110}" dt="2022-12-04T01:49:20.262" v="59" actId="478"/>
          <ac:picMkLst>
            <pc:docMk/>
            <pc:sldMk cId="942993259" sldId="901"/>
            <ac:picMk id="7" creationId="{10554457-7D6F-4D5F-9930-8CE2B204C6C4}"/>
          </ac:picMkLst>
        </pc:picChg>
        <pc:picChg chg="del">
          <ac:chgData name="吴 梦瑶" userId="baca8ada9253357f" providerId="LiveId" clId="{4DD223A5-A990-4A71-B57E-CEC10BD6E110}" dt="2022-12-04T01:49:19.520" v="58" actId="478"/>
          <ac:picMkLst>
            <pc:docMk/>
            <pc:sldMk cId="942993259" sldId="901"/>
            <ac:picMk id="9" creationId="{F22274BF-22D1-4C67-80EC-7E5712FC2803}"/>
          </ac:picMkLst>
        </pc:picChg>
        <pc:picChg chg="del mod">
          <ac:chgData name="吴 梦瑶" userId="baca8ada9253357f" providerId="LiveId" clId="{4DD223A5-A990-4A71-B57E-CEC10BD6E110}" dt="2022-12-04T01:49:35.641" v="64" actId="478"/>
          <ac:picMkLst>
            <pc:docMk/>
            <pc:sldMk cId="942993259" sldId="901"/>
            <ac:picMk id="21" creationId="{0CCDD2EA-0B70-CF8B-175B-0B5932B46A34}"/>
          </ac:picMkLst>
        </pc:picChg>
        <pc:picChg chg="del">
          <ac:chgData name="吴 梦瑶" userId="baca8ada9253357f" providerId="LiveId" clId="{4DD223A5-A990-4A71-B57E-CEC10BD6E110}" dt="2022-12-04T01:49:18.598" v="57" actId="478"/>
          <ac:picMkLst>
            <pc:docMk/>
            <pc:sldMk cId="942993259" sldId="901"/>
            <ac:picMk id="22" creationId="{18E30AA4-A18B-4911-BE56-B77275CE5706}"/>
          </ac:picMkLst>
        </pc:picChg>
        <pc:picChg chg="del">
          <ac:chgData name="吴 梦瑶" userId="baca8ada9253357f" providerId="LiveId" clId="{4DD223A5-A990-4A71-B57E-CEC10BD6E110}" dt="2022-12-04T01:49:18.598" v="57" actId="478"/>
          <ac:picMkLst>
            <pc:docMk/>
            <pc:sldMk cId="942993259" sldId="901"/>
            <ac:picMk id="24" creationId="{6314614E-5507-4EDD-8CBB-350E83CA087F}"/>
          </ac:picMkLst>
        </pc:picChg>
        <pc:picChg chg="del">
          <ac:chgData name="吴 梦瑶" userId="baca8ada9253357f" providerId="LiveId" clId="{4DD223A5-A990-4A71-B57E-CEC10BD6E110}" dt="2022-12-04T01:49:18.598" v="57" actId="478"/>
          <ac:picMkLst>
            <pc:docMk/>
            <pc:sldMk cId="942993259" sldId="901"/>
            <ac:picMk id="26" creationId="{7AC9F03E-D2DF-404F-91F7-DB8223E13A1B}"/>
          </ac:picMkLst>
        </pc:picChg>
        <pc:picChg chg="del">
          <ac:chgData name="吴 梦瑶" userId="baca8ada9253357f" providerId="LiveId" clId="{4DD223A5-A990-4A71-B57E-CEC10BD6E110}" dt="2022-12-04T01:49:18.598" v="57" actId="478"/>
          <ac:picMkLst>
            <pc:docMk/>
            <pc:sldMk cId="942993259" sldId="901"/>
            <ac:picMk id="28" creationId="{C07E57D4-3E5C-4E18-9873-4BD62E29374F}"/>
          </ac:picMkLst>
        </pc:picChg>
      </pc:sldChg>
      <pc:sldChg chg="delSp modSp del mod">
        <pc:chgData name="吴 梦瑶" userId="baca8ada9253357f" providerId="LiveId" clId="{4DD223A5-A990-4A71-B57E-CEC10BD6E110}" dt="2022-12-04T01:45:36.200" v="34" actId="47"/>
        <pc:sldMkLst>
          <pc:docMk/>
          <pc:sldMk cId="3989773170" sldId="1002"/>
        </pc:sldMkLst>
        <pc:spChg chg="del mod topLvl">
          <ac:chgData name="吴 梦瑶" userId="baca8ada9253357f" providerId="LiveId" clId="{4DD223A5-A990-4A71-B57E-CEC10BD6E110}" dt="2022-12-04T01:42:44.623" v="29" actId="478"/>
          <ac:spMkLst>
            <pc:docMk/>
            <pc:sldMk cId="3989773170" sldId="1002"/>
            <ac:spMk id="33" creationId="{19792A62-51FB-A99A-295D-325AF28EA086}"/>
          </ac:spMkLst>
        </pc:spChg>
        <pc:grpChg chg="del">
          <ac:chgData name="吴 梦瑶" userId="baca8ada9253357f" providerId="LiveId" clId="{4DD223A5-A990-4A71-B57E-CEC10BD6E110}" dt="2022-12-04T01:42:44.623" v="29" actId="478"/>
          <ac:grpSpMkLst>
            <pc:docMk/>
            <pc:sldMk cId="3989773170" sldId="1002"/>
            <ac:grpSpMk id="41" creationId="{1D536011-C075-FC5E-7197-83DA90E719D2}"/>
          </ac:grpSpMkLst>
        </pc:grpChg>
        <pc:picChg chg="del">
          <ac:chgData name="吴 梦瑶" userId="baca8ada9253357f" providerId="LiveId" clId="{4DD223A5-A990-4A71-B57E-CEC10BD6E110}" dt="2022-12-04T01:42:40.201" v="25" actId="478"/>
          <ac:picMkLst>
            <pc:docMk/>
            <pc:sldMk cId="3989773170" sldId="1002"/>
            <ac:picMk id="2" creationId="{31A4529B-05D8-4988-B7D4-F3ABB0071930}"/>
          </ac:picMkLst>
        </pc:picChg>
        <pc:picChg chg="del">
          <ac:chgData name="吴 梦瑶" userId="baca8ada9253357f" providerId="LiveId" clId="{4DD223A5-A990-4A71-B57E-CEC10BD6E110}" dt="2022-12-04T01:42:41.020" v="26" actId="478"/>
          <ac:picMkLst>
            <pc:docMk/>
            <pc:sldMk cId="3989773170" sldId="1002"/>
            <ac:picMk id="69" creationId="{9DADCE9D-8D1B-B971-5700-8382549BCA5F}"/>
          </ac:picMkLst>
        </pc:picChg>
        <pc:picChg chg="del">
          <ac:chgData name="吴 梦瑶" userId="baca8ada9253357f" providerId="LiveId" clId="{4DD223A5-A990-4A71-B57E-CEC10BD6E110}" dt="2022-12-04T01:42:41.850" v="27" actId="478"/>
          <ac:picMkLst>
            <pc:docMk/>
            <pc:sldMk cId="3989773170" sldId="1002"/>
            <ac:picMk id="153" creationId="{CC0C25C6-2149-C3CC-4CA1-68262CBB88B5}"/>
          </ac:picMkLst>
        </pc:picChg>
        <pc:cxnChg chg="del topLvl">
          <ac:chgData name="吴 梦瑶" userId="baca8ada9253357f" providerId="LiveId" clId="{4DD223A5-A990-4A71-B57E-CEC10BD6E110}" dt="2022-12-04T01:42:45.992" v="30" actId="478"/>
          <ac:cxnSpMkLst>
            <pc:docMk/>
            <pc:sldMk cId="3989773170" sldId="1002"/>
            <ac:cxnSpMk id="31" creationId="{5DDB7A51-E0BB-23D9-F3D6-5079A3D463F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10935-572D-4587-ADA1-F6FAF56A1F0B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04897-F394-48B0-8F2D-2558474971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19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F8C8A4-3C31-4337-0FB8-D49DBEC6B9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281E70E-3F7F-BF23-6857-E703C78010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2AE60C-FF9D-C446-F1D4-A99F08554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0B03D1D-CC13-7682-756E-C5A642F2C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897C06-4EF5-C258-EFA7-8C377ECA6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757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10E7C7-6144-5148-789B-FB2C53F5A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8B44556-99FE-D4FA-1B0F-88535862B6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907D65B-6AE8-6853-20F6-3492B9403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C31CDD-CD6C-D095-FC40-0C1BCB831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551AB3C-41DD-1298-7CD9-0EA7BA687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053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AC139B9-DF7B-EF77-5904-61B68D9CBA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40C5A25-2D75-0268-AA13-4491EFAD06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F23C6A6-6F4D-17D0-2B6B-37B3D6C1D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EDCDD0-05DD-85E3-605F-8C2A20C9D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AC8442F-6D2A-E0C9-D6E1-D85EEB697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39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AE5CAF-6BAE-364D-90B6-E6FFDA030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CCC2AC6-E4C9-ABB2-1656-2577F1E8D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0E7002-B508-FF97-EF5F-7274AA25F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EC3016-A425-098C-3398-643D7731F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1E6834-BC75-6914-FACA-31A107755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61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11E1C3-E109-AC59-D40B-2D49281EA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89C0E9D-7C08-B482-9CF1-27EDDF5DE2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A696EC6-BF9F-2F29-301C-BE2CF3396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6D4AF11-83C2-7E54-E622-00F39A302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5756CE-8DF0-0631-80F9-2E91B29E7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7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9BCE06-EDAE-F18C-1FDD-DE9149DF9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401D5F-B744-699D-290B-B0A316876E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D318031-2D32-76CC-3213-BB6F48BCD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2CFE6DE-AE4B-5C78-2D8A-1E2859C93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84C8C8-DE22-AFAA-3C41-20D2FD509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F148C7C-D442-148C-9D57-9CD2A5D89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10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59B183-B6A7-F5F6-AF86-4A5547502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EACF146-314D-C3EB-41F2-1107CF6723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ED50B33-54AD-6484-9BEA-F6A3F4121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683828E-4D7A-474C-4B25-CD9ED3A4C2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075FD-9D00-B6A4-A1AF-CEAEBEF877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7D4FBAB-0603-7805-924F-908559670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B9ABB4C-DF31-9621-C6B4-51CC05C4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B0A03F4-3945-4F40-5767-F0D4ADFED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54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80FBF4-647F-1FB6-FB25-A5D50C675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3DEC326-8B26-DC67-0477-47F594423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9A0E03D-FF60-BDED-D33F-ED0038769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AF6E9DC-CF6F-DDF6-5F7D-292570A91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74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05A535A-9C96-4C6C-0207-6467662F6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C194C16-86F4-0031-965A-92DA05B7D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C7913A8-C316-10F7-9266-5B73BEF03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175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B81558-9D3C-A016-6045-7064E2EB6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C2FD88D-6283-4306-5419-CA0F45DF3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1BCED3E-10E5-B8EA-87B5-D60A9058D3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8037A1-52DC-FD99-CFB5-C6E96C88B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91A21A4-DA4E-CCD5-B61A-6B05E0D4A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7B14347-4F03-E69B-C992-119C448BD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198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32F44A7-83D0-632E-9DE1-F321B7D41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1D5B502-38FE-FF34-3C7E-D6A0F99048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61DC515-8DDB-3A07-CE1B-A1E4C32C94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ECF6C63-CD45-5474-A04E-11EFC45D0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5D6800F-2CEB-3714-746F-A2DC610F6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7D996C6-CE59-BCAC-B987-675B59256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67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2CEDAC1-5044-9ECC-8D6C-563BCD902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896605-58CA-1595-53E4-AC0CD2BFB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94CC26-B1E8-154C-3545-815B57E71C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AC978-71CF-4B54-935A-02ADFA3BE0D8}" type="datetimeFigureOut">
              <a:rPr lang="en-GB" smtClean="0"/>
              <a:t>04/12/2022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BFAAC17-09C9-D4C7-B4C5-F3D3ED9692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2037960-1C6D-0E1D-66FD-237BBFEAF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18D5E-C185-46C6-8C48-D7593FB58E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19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 descr="紫色的花&#10;&#10;中度可信度描述已自动生成">
            <a:extLst>
              <a:ext uri="{FF2B5EF4-FFF2-40B4-BE49-F238E27FC236}">
                <a16:creationId xmlns:a16="http://schemas.microsoft.com/office/drawing/2014/main" id="{F730471F-8A52-438C-BE34-05E3EE7AD6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330" y="3537360"/>
            <a:ext cx="1879710" cy="1409783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0554457-7D6F-4D5F-9930-8CE2B204C6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86434" y="3538304"/>
            <a:ext cx="1879709" cy="1409782"/>
          </a:xfrm>
          <a:prstGeom prst="rect">
            <a:avLst/>
          </a:prstGeom>
        </p:spPr>
      </p:pic>
      <p:pic>
        <p:nvPicPr>
          <p:cNvPr id="9" name="图片 8" descr="模糊的花&#10;&#10;描述已自动生成">
            <a:extLst>
              <a:ext uri="{FF2B5EF4-FFF2-40B4-BE49-F238E27FC236}">
                <a16:creationId xmlns:a16="http://schemas.microsoft.com/office/drawing/2014/main" id="{F22274BF-22D1-4C67-80EC-7E5712FC28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859" y="3531347"/>
            <a:ext cx="1879711" cy="1409783"/>
          </a:xfrm>
          <a:prstGeom prst="rect">
            <a:avLst/>
          </a:prstGeom>
        </p:spPr>
      </p:pic>
      <p:sp>
        <p:nvSpPr>
          <p:cNvPr id="10" name="TextBox 11">
            <a:extLst>
              <a:ext uri="{FF2B5EF4-FFF2-40B4-BE49-F238E27FC236}">
                <a16:creationId xmlns:a16="http://schemas.microsoft.com/office/drawing/2014/main" id="{2A5E13E5-42DE-458A-84DB-40C136243E1E}"/>
              </a:ext>
            </a:extLst>
          </p:cNvPr>
          <p:cNvSpPr txBox="1"/>
          <p:nvPr/>
        </p:nvSpPr>
        <p:spPr>
          <a:xfrm>
            <a:off x="798457" y="4006189"/>
            <a:ext cx="572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/>
              <a:t>AAV</a:t>
            </a:r>
          </a:p>
        </p:txBody>
      </p:sp>
      <p:pic>
        <p:nvPicPr>
          <p:cNvPr id="12" name="图片 11" descr="紫色的花&#10;&#10;描述已自动生成">
            <a:extLst>
              <a:ext uri="{FF2B5EF4-FFF2-40B4-BE49-F238E27FC236}">
                <a16:creationId xmlns:a16="http://schemas.microsoft.com/office/drawing/2014/main" id="{258EAD43-4E1A-46D8-9B51-4BDF40302A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330" y="574409"/>
            <a:ext cx="1879710" cy="1409782"/>
          </a:xfrm>
          <a:prstGeom prst="rect">
            <a:avLst/>
          </a:prstGeom>
        </p:spPr>
      </p:pic>
      <p:pic>
        <p:nvPicPr>
          <p:cNvPr id="14" name="图片 13" descr="背景图案&#10;&#10;描述已自动生成">
            <a:extLst>
              <a:ext uri="{FF2B5EF4-FFF2-40B4-BE49-F238E27FC236}">
                <a16:creationId xmlns:a16="http://schemas.microsoft.com/office/drawing/2014/main" id="{DC547AD7-B280-43CF-95C5-98E4A88FD8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79" y="574409"/>
            <a:ext cx="1879708" cy="1409781"/>
          </a:xfrm>
          <a:prstGeom prst="rect">
            <a:avLst/>
          </a:prstGeom>
        </p:spPr>
      </p:pic>
      <p:pic>
        <p:nvPicPr>
          <p:cNvPr id="16" name="图片 15" descr="紫色的花&#10;&#10;描述已自动生成">
            <a:extLst>
              <a:ext uri="{FF2B5EF4-FFF2-40B4-BE49-F238E27FC236}">
                <a16:creationId xmlns:a16="http://schemas.microsoft.com/office/drawing/2014/main" id="{F6EC1261-1658-4FD5-AF67-A3A2371833F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862" y="574409"/>
            <a:ext cx="1879708" cy="1409781"/>
          </a:xfrm>
          <a:prstGeom prst="rect">
            <a:avLst/>
          </a:prstGeom>
        </p:spPr>
      </p:pic>
      <p:sp>
        <p:nvSpPr>
          <p:cNvPr id="19" name="TextBox 10">
            <a:extLst>
              <a:ext uri="{FF2B5EF4-FFF2-40B4-BE49-F238E27FC236}">
                <a16:creationId xmlns:a16="http://schemas.microsoft.com/office/drawing/2014/main" id="{F5C1FF49-C2B5-4131-AD2F-A5BCF8BF4E33}"/>
              </a:ext>
            </a:extLst>
          </p:cNvPr>
          <p:cNvSpPr txBox="1"/>
          <p:nvPr/>
        </p:nvSpPr>
        <p:spPr>
          <a:xfrm>
            <a:off x="796661" y="1094633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/>
              <a:t>ASO</a:t>
            </a:r>
            <a:r>
              <a:rPr lang="en-US" altLang="zh-CN" dirty="0"/>
              <a:t>1</a:t>
            </a:r>
            <a:endParaRPr lang="en-HK" dirty="0"/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A6F9F293-B4D4-4BBB-BAC8-9B1EE0FF8AC6}"/>
              </a:ext>
            </a:extLst>
          </p:cNvPr>
          <p:cNvSpPr txBox="1"/>
          <p:nvPr/>
        </p:nvSpPr>
        <p:spPr>
          <a:xfrm>
            <a:off x="796661" y="5578701"/>
            <a:ext cx="644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/>
              <a:t>CTRL</a:t>
            </a:r>
          </a:p>
        </p:txBody>
      </p:sp>
      <p:pic>
        <p:nvPicPr>
          <p:cNvPr id="22" name="图片 21" descr="紫色的花&#10;&#10;中度可信度描述已自动生成">
            <a:extLst>
              <a:ext uri="{FF2B5EF4-FFF2-40B4-BE49-F238E27FC236}">
                <a16:creationId xmlns:a16="http://schemas.microsoft.com/office/drawing/2014/main" id="{18E30AA4-A18B-4911-BE56-B77275CE57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658" y="5090531"/>
            <a:ext cx="1879708" cy="1409781"/>
          </a:xfrm>
          <a:prstGeom prst="rect">
            <a:avLst/>
          </a:prstGeom>
        </p:spPr>
      </p:pic>
      <p:pic>
        <p:nvPicPr>
          <p:cNvPr id="24" name="图片 23" descr="紫色的花&#10;&#10;描述已自动生成">
            <a:extLst>
              <a:ext uri="{FF2B5EF4-FFF2-40B4-BE49-F238E27FC236}">
                <a16:creationId xmlns:a16="http://schemas.microsoft.com/office/drawing/2014/main" id="{6314614E-5507-4EDD-8CBB-350E83CA08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79" y="5090531"/>
            <a:ext cx="1879708" cy="1409781"/>
          </a:xfrm>
          <a:prstGeom prst="rect">
            <a:avLst/>
          </a:prstGeom>
        </p:spPr>
      </p:pic>
      <p:pic>
        <p:nvPicPr>
          <p:cNvPr id="26" name="图片 25" descr="紫色的花&#10;&#10;描述已自动生成">
            <a:extLst>
              <a:ext uri="{FF2B5EF4-FFF2-40B4-BE49-F238E27FC236}">
                <a16:creationId xmlns:a16="http://schemas.microsoft.com/office/drawing/2014/main" id="{7AC9F03E-D2DF-404F-91F7-DB8223E13A1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862" y="5090531"/>
            <a:ext cx="1879708" cy="1409781"/>
          </a:xfrm>
          <a:prstGeom prst="rect">
            <a:avLst/>
          </a:prstGeom>
        </p:spPr>
      </p:pic>
      <p:pic>
        <p:nvPicPr>
          <p:cNvPr id="28" name="图片 27" descr="背景图案&#10;&#10;描述已自动生成">
            <a:extLst>
              <a:ext uri="{FF2B5EF4-FFF2-40B4-BE49-F238E27FC236}">
                <a16:creationId xmlns:a16="http://schemas.microsoft.com/office/drawing/2014/main" id="{C07E57D4-3E5C-4E18-9873-4BD62E29374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862" y="2030187"/>
            <a:ext cx="1879708" cy="140978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94CBA8D-7472-0056-E532-5AA2B933BA34}"/>
              </a:ext>
            </a:extLst>
          </p:cNvPr>
          <p:cNvSpPr txBox="1">
            <a:spLocks/>
          </p:cNvSpPr>
          <p:nvPr/>
        </p:nvSpPr>
        <p:spPr>
          <a:xfrm>
            <a:off x="107182" y="-734"/>
            <a:ext cx="5988818" cy="68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zh-CN" sz="3600" dirty="0"/>
              <a:t>Figure 4G H&amp;E </a:t>
            </a:r>
            <a:r>
              <a:rPr lang="en-US" altLang="zh-CN" sz="3600" dirty="0"/>
              <a:t>staining</a:t>
            </a:r>
            <a:endParaRPr lang="en-HK" sz="3600" dirty="0"/>
          </a:p>
        </p:txBody>
      </p:sp>
      <p:pic>
        <p:nvPicPr>
          <p:cNvPr id="3" name="图片 2" descr="紫色的花&#10;&#10;描述已自动生成">
            <a:extLst>
              <a:ext uri="{FF2B5EF4-FFF2-40B4-BE49-F238E27FC236}">
                <a16:creationId xmlns:a16="http://schemas.microsoft.com/office/drawing/2014/main" id="{EAFB79EC-43B6-8D26-6FD7-3A2B94081F5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433" y="2030187"/>
            <a:ext cx="1879710" cy="1409780"/>
          </a:xfrm>
          <a:prstGeom prst="rect">
            <a:avLst/>
          </a:prstGeom>
        </p:spPr>
      </p:pic>
      <p:pic>
        <p:nvPicPr>
          <p:cNvPr id="8" name="图片 7" descr="黑白色的花&#10;&#10;低可信度描述已自动生成">
            <a:extLst>
              <a:ext uri="{FF2B5EF4-FFF2-40B4-BE49-F238E27FC236}">
                <a16:creationId xmlns:a16="http://schemas.microsoft.com/office/drawing/2014/main" id="{D941DB64-9245-6B8F-FAED-0C42D3FA1FD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299" y="2030187"/>
            <a:ext cx="1879709" cy="14097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BC46978-C8FA-E5D1-9466-0705AF260BD7}"/>
              </a:ext>
            </a:extLst>
          </p:cNvPr>
          <p:cNvSpPr txBox="1"/>
          <p:nvPr/>
        </p:nvSpPr>
        <p:spPr>
          <a:xfrm>
            <a:off x="779655" y="2550411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K" dirty="0"/>
              <a:t>ASO</a:t>
            </a:r>
            <a:r>
              <a:rPr lang="en-US" altLang="zh-CN" dirty="0"/>
              <a:t>2</a:t>
            </a:r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2335138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12</Words>
  <Application>Microsoft Office PowerPoint</Application>
  <PresentationFormat>宽屏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WU, Mengyao [Student]</dc:creator>
  <cp:lastModifiedBy>WU, Mengyao [Student]</cp:lastModifiedBy>
  <cp:revision>1</cp:revision>
  <dcterms:created xsi:type="dcterms:W3CDTF">2022-12-02T11:12:05Z</dcterms:created>
  <dcterms:modified xsi:type="dcterms:W3CDTF">2022-12-04T02:10:38Z</dcterms:modified>
</cp:coreProperties>
</file>